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9" r:id="rId2"/>
    <p:sldId id="270" r:id="rId3"/>
    <p:sldId id="272" r:id="rId4"/>
    <p:sldId id="256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3D9"/>
    <a:srgbClr val="C88CFF"/>
    <a:srgbClr val="5050EB"/>
    <a:srgbClr val="1F8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6FD6-BDD5-43CF-AE36-210C98E509C1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5EC14-B98E-4E48-881D-B4BB9E297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0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E95B5-3B65-484F-8983-BE319814E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4CF062-2BEA-4F6E-8258-6455CDD71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0F107-F33C-4B0F-989D-9C98E0C0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7BDE8A-7FE5-4A55-9052-5D84D449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8C3A5D-5D11-4F4D-A536-E72BBE65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9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B5A63-0C1C-4AB8-9B6D-01EFAA03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75B36C-F829-4A7A-A6FD-F1002AC6B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0564B-7D1C-443A-8AD5-5C170FF4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2350D-41E4-4EE4-ABE5-5AE02A3B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811C75-0E7B-46DD-B489-48589B60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6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C42018-84FE-4B13-8245-E61781EF1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457F7B-9D8F-403D-BEC5-2B8F8CE12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5A477-F724-4E4E-8F03-5231D1EC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AC6C-97D2-43F0-B255-AC323888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923EA6-DFF2-46B9-86DB-24BF70F6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9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CF877-1CAC-444E-813F-BCF73A98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349FE6-41D4-4A59-9894-88A24A11C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F2CBDC-9352-497A-8187-D41D6582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279A54-DCB2-4E57-BDD8-75CB43DF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B2FAB-07DB-4690-94F0-3D607B5C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6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A7EF6-79C8-44AC-93B7-E82D1862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5B8B77-3B63-4E2F-BAF3-D7E570C42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6C90C-9B2E-4CA5-8892-B896095B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262DF-DB3D-4678-84FE-3BBD5112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855FE-50A5-43EF-8F65-24C3666F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3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831A3-9B46-4893-96A5-35525865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84D80A-4569-4401-A0F4-F5EA28C56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987F82-8C0D-40A5-AE60-128F41BFB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6A1231-4A71-49B1-9BFF-729EF46C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87AAB2-4E73-4E42-AB80-29768BA1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C38AFA-3287-4D44-8351-109177D7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CB683-63FC-470B-9EDF-221477FD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8A9CF-161A-4A68-975A-B7785310D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EF8FB7-25A9-46D0-94E3-1A2FB41FB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042C97-139E-462E-A7C5-FA9374E97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824DA-ADFB-4D5B-8FB7-2CEF787F0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AD6C50-1785-45FE-B29B-3C036BA5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5A122E-B7F4-4C73-8B15-C38B8D90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56926E-73A1-454D-846B-19401CBA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3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A3E85-4FDD-49BB-A3C9-006B8C85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0C8D80-4E4A-4DEA-8139-D3206B1A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77ACBD-6A83-44C8-94D6-AA16687D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18375C-809A-462B-9893-25CA8A65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9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60D58D-14D3-4E8D-AD59-97B36411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3FC052-0C89-4BD3-82D3-77E88A00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37C2EA-0BB4-4C84-AD02-22C2F218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0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777B4-A2D3-4BF6-B963-03AD8A47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261D3-1C18-426F-9D24-FA4668456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865E74-1D45-4378-8D13-50D04C13D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8894FF-7463-47CE-9CB3-D2939CDA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C0131F-964C-4F40-ABE8-573CAA60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E6D44D-34BC-4741-8553-0881D8AF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44235-03E7-4A3D-A78F-A7B10927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576EED-474A-4A91-982A-9259B0C81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81C9C-02A6-4384-86F4-2082D0DE0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8E02B-73F6-4AD0-8109-2415DBD6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DD7E9B-032E-42A2-953A-E65A5ED2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57EDFF-F713-4D3D-9AA1-DE9E7351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BA88E-808C-4A1E-A07E-DC11DCAF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50C12F-AAEB-4AEC-9B19-250328345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5206C-7A46-4EAD-A0D6-B2DEB61AD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BE54-B651-4E92-A5D0-AAE1C9EA6D1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CC17B-3752-42DB-94B5-35F601663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C8369-5BD3-43E6-9AE1-AB7CB4D74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382F-67E0-417C-BE80-9171FDFFE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2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C08EB-6B1D-457E-9CF8-42BBCFE8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78" y="327239"/>
            <a:ext cx="9201150" cy="11888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ВАКАНСИИ. ТВОЙ ПУТЬ К УСПЕХУ С НАМИ!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CFE9B-D9A5-4E99-A985-32A589DF8D9F}"/>
              </a:ext>
            </a:extLst>
          </p:cNvPr>
          <p:cNvSpPr txBox="1"/>
          <p:nvPr/>
        </p:nvSpPr>
        <p:spPr>
          <a:xfrm>
            <a:off x="1578527" y="921650"/>
            <a:ext cx="9956247" cy="5693866"/>
          </a:xfrm>
          <a:prstGeom prst="rect">
            <a:avLst/>
          </a:prstGeom>
          <a:solidFill>
            <a:srgbClr val="53D3D9"/>
          </a:solidFill>
          <a:ln w="76200">
            <a:solidFill>
              <a:srgbClr val="53D3D9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	</a:t>
            </a:r>
            <a:r>
              <a:rPr lang="ru-RU" sz="3600" dirty="0"/>
              <a:t>ВРАЧ-ТЕРАПЕВТ УЧАСТКОВЫЙ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   ВРАЧ-НЕВРОЛОГ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   ВРАЧ - КАРДИОЛОГ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	ВРАЧ-ЭНДОКРИНОЛОГ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	ВРАЧ-ОФТАЛЬМОЛОГ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	ВРАЧ ФУНКЦИОНАЛЬНОЙ ДИАГНОСТИКИ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	ВРАЧ-РЕНТГЕНОЛОГ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	ВРАЧ-ЭНДОСКОПИСТ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	ВРАЧ-ГАСТРОЭНТЕРОЛОГ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   ВРАЧ АКУШЕР - ГИНЕКОЛОГ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219E58-5A98-473C-A072-8F6359F0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9" y="221563"/>
            <a:ext cx="823431" cy="9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2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C08EB-6B1D-457E-9CF8-42BBCFE8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959" y="221562"/>
            <a:ext cx="9984822" cy="11888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МЕРЫ СОЦИАЛЬНОЙ ПОДДЕРЖКИ МОЛОДОМУ СПЕЦИАЛИСТУ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219E58-5A98-473C-A072-8F6359F0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29" y="326337"/>
            <a:ext cx="690081" cy="786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86FF04-9DA0-4012-AB81-F955702639F6}"/>
              </a:ext>
            </a:extLst>
          </p:cNvPr>
          <p:cNvSpPr txBox="1"/>
          <p:nvPr/>
        </p:nvSpPr>
        <p:spPr>
          <a:xfrm>
            <a:off x="816529" y="1392020"/>
            <a:ext cx="10382250" cy="4893647"/>
          </a:xfrm>
          <a:prstGeom prst="rect">
            <a:avLst/>
          </a:prstGeom>
          <a:solidFill>
            <a:srgbClr val="53D3D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	</a:t>
            </a:r>
            <a:r>
              <a:rPr lang="ru-RU" sz="2400" dirty="0"/>
              <a:t>Единовременная выплата при трудоустройстве медицинской организации, расположенной в «угледобывающей» территории в размере 500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Единовременная выплата при первом трудоустройстве 50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Выплата бюджетной субсидии на приобретение (строительства) жилья в размере 90% стоимости жилья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Предоставление по договору найма служебного жилого помещения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Ежемесячная выплата на оплату жилого помещения и коммунальных услуг в размере 6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 Ежемесячная выплата стимулирующего характера к заработной плате на основании выполнения целевых показателей эффективности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Премиальная выплата к заработной плате по итогам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Компенсация оплаты обучения в ординатуре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46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B8AD4E-2EC8-4C0D-B6D9-2BCA41073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0"/>
          <a:stretch/>
        </p:blipFill>
        <p:spPr>
          <a:xfrm>
            <a:off x="234246" y="4235578"/>
            <a:ext cx="3678176" cy="27256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B5A5D7-9EA5-44DE-A85F-9A662B68C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" t="8095" r="2986" b="7816"/>
          <a:stretch/>
        </p:blipFill>
        <p:spPr>
          <a:xfrm>
            <a:off x="239533" y="2170053"/>
            <a:ext cx="3922892" cy="23498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C08EB-6B1D-457E-9CF8-42BBCFE8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10" y="97736"/>
            <a:ext cx="10302743" cy="72142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«Ручьи сольются — реки, люди соединятся — сила»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EF5F9-E572-4DC2-8118-6A8D8DBB1838}"/>
              </a:ext>
            </a:extLst>
          </p:cNvPr>
          <p:cNvSpPr txBox="1"/>
          <p:nvPr/>
        </p:nvSpPr>
        <p:spPr>
          <a:xfrm>
            <a:off x="234246" y="674432"/>
            <a:ext cx="6705599" cy="1384995"/>
          </a:xfrm>
          <a:prstGeom prst="rect">
            <a:avLst/>
          </a:prstGeom>
          <a:solidFill>
            <a:srgbClr val="53D3D9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Прояви свои профессиональные качества и будь частью нашей команды. 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Будем работать вместе!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BCD152-075E-472E-8544-CCA089076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677" y="3671331"/>
            <a:ext cx="3703169" cy="234244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4A08AB-CF08-45A0-88C1-C4E379A82FB8}"/>
              </a:ext>
            </a:extLst>
          </p:cNvPr>
          <p:cNvSpPr txBox="1"/>
          <p:nvPr/>
        </p:nvSpPr>
        <p:spPr>
          <a:xfrm>
            <a:off x="5521017" y="6237044"/>
            <a:ext cx="3974973" cy="523220"/>
          </a:xfrm>
          <a:prstGeom prst="rect">
            <a:avLst/>
          </a:prstGeom>
          <a:solidFill>
            <a:srgbClr val="53D3D9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Коллектив поликлиники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0497A7-5E47-40F4-BEC7-5B7AAAB44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04" r="13693" b="3917"/>
          <a:stretch/>
        </p:blipFill>
        <p:spPr>
          <a:xfrm>
            <a:off x="7338727" y="819159"/>
            <a:ext cx="4314526" cy="276064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F9B38E-3D5C-4610-AD51-FD25C1BCA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2780850"/>
            <a:ext cx="3510249" cy="263268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F79F908-2A11-4C94-A47A-854C6CB77B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9324" y="5768992"/>
            <a:ext cx="12241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0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004CE4-2E95-4D2B-8723-F57FDC0D1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2" y="152607"/>
            <a:ext cx="3952876" cy="371475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0E0462-9B6F-4573-B68B-ED2E91668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375" y="152607"/>
            <a:ext cx="6179024" cy="5536040"/>
          </a:xfrm>
          <a:solidFill>
            <a:srgbClr val="C88CFF"/>
          </a:solidFill>
        </p:spPr>
        <p:txBody>
          <a:bodyPr>
            <a:noAutofit/>
          </a:bodyPr>
          <a:lstStyle/>
          <a:p>
            <a:r>
              <a:rPr lang="ru-RU" sz="3600" dirty="0"/>
              <a:t>Государственное бюджетное учреждение Ростовской области</a:t>
            </a:r>
            <a:br>
              <a:rPr lang="ru-RU" sz="3600" dirty="0"/>
            </a:br>
            <a:r>
              <a:rPr lang="ru-RU" sz="3600" dirty="0"/>
              <a:t>«Городская поликлиника №1»</a:t>
            </a:r>
          </a:p>
          <a:p>
            <a:r>
              <a:rPr lang="ru-RU" sz="3600" dirty="0"/>
              <a:t>8(8636) 22-27-01</a:t>
            </a:r>
          </a:p>
          <a:p>
            <a:r>
              <a:rPr lang="ru-RU" sz="3600" dirty="0"/>
              <a:t>8(8636) 22-64-26</a:t>
            </a:r>
          </a:p>
          <a:p>
            <a:r>
              <a:rPr lang="ru-RU" sz="3200" dirty="0"/>
              <a:t>г. Шахты </a:t>
            </a:r>
          </a:p>
          <a:p>
            <a:r>
              <a:rPr lang="ru-RU" sz="3200" dirty="0"/>
              <a:t>ул. Шевченко, 153</a:t>
            </a:r>
          </a:p>
          <a:p>
            <a:r>
              <a:rPr lang="ru-RU" sz="3600" dirty="0">
                <a:solidFill>
                  <a:srgbClr val="5050EB"/>
                </a:solidFill>
              </a:rPr>
              <a:t>МЫ ВАС ЖДЕМ!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363604-ED0A-4514-A597-534C0B4363F7}"/>
              </a:ext>
            </a:extLst>
          </p:cNvPr>
          <p:cNvSpPr/>
          <p:nvPr/>
        </p:nvSpPr>
        <p:spPr>
          <a:xfrm>
            <a:off x="7191375" y="3720032"/>
            <a:ext cx="4572000" cy="1676400"/>
          </a:xfrm>
          <a:prstGeom prst="rect">
            <a:avLst/>
          </a:prstGeom>
          <a:solidFill>
            <a:srgbClr val="53D3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2400" b="1" dirty="0"/>
              <a:t>ТВОЙ ПУТЬ К УСПЕХУ - </a:t>
            </a:r>
          </a:p>
          <a:p>
            <a:pPr algn="ctr"/>
            <a:r>
              <a:rPr lang="ru-RU" sz="2400" b="1" dirty="0"/>
              <a:t>НАЧИНАЕТСЯ С ГОРОДСКОЙ ПОЛИКЛИНИКОЙ №1 </a:t>
            </a:r>
          </a:p>
          <a:p>
            <a:pPr algn="ctr"/>
            <a:r>
              <a:rPr lang="ru-RU" sz="2400" b="1" dirty="0"/>
              <a:t>ГОРОДА ШАХТЫ</a:t>
            </a:r>
          </a:p>
          <a:p>
            <a:pPr algn="ctr"/>
            <a:r>
              <a:rPr lang="ru-RU" sz="2400" dirty="0"/>
              <a:t> 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DBE0C19-FB07-4251-B8DE-7AC1F6065B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1" y="546120"/>
            <a:ext cx="1368725" cy="114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3EDB678-AEBB-4EEB-86F3-642846A1E2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6" y="2043632"/>
            <a:ext cx="186712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327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217</Words>
  <Application>Microsoft Office PowerPoint</Application>
  <PresentationFormat>Широкоэкранный</PresentationFormat>
  <Paragraphs>35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ВАКАНСИИ. ТВОЙ ПУТЬ К УСПЕХУ С НАМИ! </vt:lpstr>
      <vt:lpstr>МЕРЫ СОЦИАЛЬНОЙ ПОДДЕРЖКИ МОЛОДОМУ СПЕЦИАЛИСТУ</vt:lpstr>
      <vt:lpstr>«Ручьи сольются — реки, люди соединятся — сила»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Саенко Светлана Сергеевна</dc:creator>
  <cp:lastModifiedBy>Саенко Светлана Сергеевна</cp:lastModifiedBy>
  <cp:revision>89</cp:revision>
  <cp:lastPrinted>2025-04-17T12:01:35Z</cp:lastPrinted>
  <dcterms:created xsi:type="dcterms:W3CDTF">2025-04-16T05:50:58Z</dcterms:created>
  <dcterms:modified xsi:type="dcterms:W3CDTF">2025-07-11T07:06:19Z</dcterms:modified>
</cp:coreProperties>
</file>